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2192000" cy="6858000"/>
  <p:notesSz cx="6858000" cy="9144000"/>
  <p:defaultTextStyle>
    <a:lvl1pPr>
      <a:defRPr>
        <a:latin typeface="+mn-lt"/>
        <a:ea typeface="+mn-ea"/>
        <a:cs typeface="+mn-cs"/>
        <a:sym typeface="Helvetica Neue"/>
      </a:defRPr>
    </a:lvl1pPr>
    <a:lvl2pPr indent="457200">
      <a:defRPr>
        <a:latin typeface="+mn-lt"/>
        <a:ea typeface="+mn-ea"/>
        <a:cs typeface="+mn-cs"/>
        <a:sym typeface="Helvetica Neue"/>
      </a:defRPr>
    </a:lvl2pPr>
    <a:lvl3pPr indent="914400">
      <a:defRPr>
        <a:latin typeface="+mn-lt"/>
        <a:ea typeface="+mn-ea"/>
        <a:cs typeface="+mn-cs"/>
        <a:sym typeface="Helvetica Neue"/>
      </a:defRPr>
    </a:lvl3pPr>
    <a:lvl4pPr indent="1371600">
      <a:defRPr>
        <a:latin typeface="+mn-lt"/>
        <a:ea typeface="+mn-ea"/>
        <a:cs typeface="+mn-cs"/>
        <a:sym typeface="Helvetica Neue"/>
      </a:defRPr>
    </a:lvl4pPr>
    <a:lvl5pPr indent="1828800">
      <a:defRPr>
        <a:latin typeface="+mn-lt"/>
        <a:ea typeface="+mn-ea"/>
        <a:cs typeface="+mn-cs"/>
        <a:sym typeface="Helvetica Neue"/>
      </a:defRPr>
    </a:lvl5pPr>
    <a:lvl6pPr indent="2286000">
      <a:defRPr>
        <a:latin typeface="+mn-lt"/>
        <a:ea typeface="+mn-ea"/>
        <a:cs typeface="+mn-cs"/>
        <a:sym typeface="Helvetica Neue"/>
      </a:defRPr>
    </a:lvl6pPr>
    <a:lvl7pPr indent="2743200">
      <a:defRPr>
        <a:latin typeface="+mn-lt"/>
        <a:ea typeface="+mn-ea"/>
        <a:cs typeface="+mn-cs"/>
        <a:sym typeface="Helvetica Neue"/>
      </a:defRPr>
    </a:lvl7pPr>
    <a:lvl8pPr indent="3200400">
      <a:defRPr>
        <a:latin typeface="+mn-lt"/>
        <a:ea typeface="+mn-ea"/>
        <a:cs typeface="+mn-cs"/>
        <a:sym typeface="Helvetica Neue"/>
      </a:defRPr>
    </a:lvl8pPr>
    <a:lvl9pPr indent="3657600">
      <a:defRPr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http://designspiration.net/image/780892098532/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http://immi.tw/wp-content/uploads/2014/07/20140718.png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主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body" idx="1"/>
          </p:nvPr>
        </p:nvSpPr>
        <p:spPr>
          <a:xfrm>
            <a:off x="1047712" y="1904987"/>
            <a:ext cx="6096049" cy="4953013"/>
          </a:xfrm>
          <a:prstGeom prst="rect">
            <a:avLst/>
          </a:prstGeom>
          <a:solidFill/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課堂練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body" idx="1"/>
          </p:nvPr>
        </p:nvSpPr>
        <p:spPr>
          <a:xfrm>
            <a:off x="1143006" y="1238233"/>
            <a:ext cx="3143241" cy="85724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371562" indent="-761978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625559" indent="-406390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316419" indent="-487665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926003" indent="-487665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4200"/>
              <a:t>內文層級一</a:t>
            </a:r>
            <a:endParaRPr sz="4200"/>
          </a:p>
          <a:p>
            <a:pPr lvl="1">
              <a:defRPr sz="1800"/>
            </a:pPr>
            <a:r>
              <a:rPr sz="4200"/>
              <a:t>內文層級二</a:t>
            </a:r>
            <a:endParaRPr sz="4200"/>
          </a:p>
          <a:p>
            <a:pPr lvl="2">
              <a:defRPr sz="1800"/>
            </a:pPr>
            <a:r>
              <a:rPr sz="4200"/>
              <a:t>內文層級三</a:t>
            </a:r>
            <a:endParaRPr sz="4200"/>
          </a:p>
          <a:p>
            <a:pPr lvl="3">
              <a:defRPr sz="1800"/>
            </a:pPr>
            <a:r>
              <a:rPr sz="4200"/>
              <a:t>內文層級四</a:t>
            </a:r>
            <a:endParaRPr sz="4200"/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1507067" y="2404534"/>
            <a:ext cx="7766938" cy="1646304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53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4F81BD"/>
                </a:solidFill>
              </a:rPr>
              <a:t>大標題文字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1507067" y="4050834"/>
            <a:ext cx="7766938" cy="1096901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371562" indent="-761978" algn="r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25559" indent="-406390" algn="r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316419" indent="-487665" algn="r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926003" indent="-487665" algn="r">
              <a:lnSpc>
                <a:spcPct val="100000"/>
              </a:lnSpc>
              <a:spcBef>
                <a:spcPts val="900"/>
              </a:spcBef>
              <a:buBlip>
                <a:blip r:embed="rId2"/>
              </a:buBlip>
              <a:defRPr sz="4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08080"/>
                </a:solidFill>
              </a:rPr>
              <a:t>內文層級一</a:t>
            </a:r>
            <a:endParaRPr sz="4200">
              <a:solidFill>
                <a:srgbClr val="80808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08080"/>
                </a:solidFill>
              </a:rPr>
              <a:t>內文層級二</a:t>
            </a:r>
            <a:endParaRPr sz="4200">
              <a:solidFill>
                <a:srgbClr val="80808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08080"/>
                </a:solidFill>
              </a:rPr>
              <a:t>內文層級三</a:t>
            </a:r>
            <a:endParaRPr sz="4200">
              <a:solidFill>
                <a:srgbClr val="80808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08080"/>
                </a:solidFill>
              </a:rPr>
              <a:t>內文層級四</a:t>
            </a:r>
            <a:endParaRPr sz="4200">
              <a:solidFill>
                <a:srgbClr val="80808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08080"/>
                </a:solidFill>
              </a:rPr>
              <a:t>內文層級五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609600" y="0"/>
            <a:ext cx="10972800" cy="1692277"/>
          </a:xfrm>
          <a:prstGeom prst="rect">
            <a:avLst/>
          </a:prstGeom>
          <a:noFill/>
        </p:spPr>
        <p:txBody>
          <a:bodyPr/>
          <a:lstStyle>
            <a:lvl1pPr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600"/>
              <a:t>大標題文字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677335" y="2160589"/>
            <a:ext cx="8596671" cy="4697415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900"/>
              </a:spcBef>
              <a:buFont typeface="Arial"/>
              <a:buChar char="•"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marL="1045002" indent="-435416">
              <a:lnSpc>
                <a:spcPct val="100000"/>
              </a:lnSpc>
              <a:spcBef>
                <a:spcPts val="900"/>
              </a:spcBef>
              <a:buFont typeface="Arial"/>
              <a:buChar char="–"/>
              <a:defRPr sz="4200">
                <a:latin typeface="Calibri"/>
                <a:ea typeface="Calibri"/>
                <a:cs typeface="Calibri"/>
                <a:sym typeface="Calibri"/>
              </a:defRPr>
            </a:lvl2pPr>
            <a:lvl3pPr marL="1625559" indent="-40639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defRPr sz="4200">
                <a:latin typeface="Calibri"/>
                <a:ea typeface="Calibri"/>
                <a:cs typeface="Calibri"/>
                <a:sym typeface="Calibri"/>
              </a:defRPr>
            </a:lvl3pPr>
            <a:lvl4pPr marL="2316421" indent="-487668">
              <a:lnSpc>
                <a:spcPct val="100000"/>
              </a:lnSpc>
              <a:spcBef>
                <a:spcPts val="900"/>
              </a:spcBef>
              <a:buFont typeface="Arial"/>
              <a:buChar char="–"/>
              <a:defRPr sz="4200">
                <a:latin typeface="Calibri"/>
                <a:ea typeface="Calibri"/>
                <a:cs typeface="Calibri"/>
                <a:sym typeface="Calibri"/>
              </a:defRPr>
            </a:lvl4pPr>
            <a:lvl5pPr marL="2926007" indent="-487667">
              <a:lnSpc>
                <a:spcPct val="100000"/>
              </a:lnSpc>
              <a:spcBef>
                <a:spcPts val="900"/>
              </a:spcBef>
              <a:buFont typeface="Arial"/>
              <a:buChar char="»"/>
              <a:defRPr sz="4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4200"/>
              <a:t>內文層級一</a:t>
            </a:r>
            <a:endParaRPr sz="4200"/>
          </a:p>
          <a:p>
            <a:pPr lvl="1">
              <a:defRPr sz="1800"/>
            </a:pPr>
            <a:r>
              <a:rPr sz="4200"/>
              <a:t>內文層級二</a:t>
            </a:r>
            <a:endParaRPr sz="4200"/>
          </a:p>
          <a:p>
            <a:pPr lvl="2">
              <a:defRPr sz="1800"/>
            </a:pPr>
            <a:r>
              <a:rPr sz="4200"/>
              <a:t>內文層級三</a:t>
            </a:r>
            <a:endParaRPr sz="4200"/>
          </a:p>
          <a:p>
            <a:pPr lvl="3">
              <a:defRPr sz="1800"/>
            </a:pPr>
            <a:r>
              <a:rPr sz="4200"/>
              <a:t>內文層級四</a:t>
            </a:r>
            <a:endParaRPr sz="4200"/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336549" y="171215"/>
            <a:ext cx="11525251" cy="1727672"/>
          </a:xfrm>
          <a:prstGeom prst="rect">
            <a:avLst/>
          </a:prstGeom>
          <a:noFill/>
        </p:spPr>
        <p:txBody>
          <a:bodyPr lIns="19050" tIns="19050" rIns="19050" bIns="19050"/>
          <a:lstStyle>
            <a:lvl1pPr defTabSz="412739">
              <a:defRPr cap="all" sz="4800">
                <a:solidFill>
                  <a:srgbClr val="535353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800">
                <a:solidFill>
                  <a:srgbClr val="535353"/>
                </a:solidFill>
              </a:rPr>
              <a:t>大標題文字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xfrm>
            <a:off x="336549" y="1898886"/>
            <a:ext cx="11525251" cy="4469930"/>
          </a:xfrm>
          <a:prstGeom prst="rect">
            <a:avLst/>
          </a:prstGeom>
        </p:spPr>
        <p:txBody>
          <a:bodyPr lIns="19050" tIns="19050" rIns="19050" bIns="19050"/>
          <a:lstStyle>
            <a:lvl1pPr marL="368290" indent="-368290" defTabSz="412739">
              <a:spcBef>
                <a:spcPts val="3200"/>
              </a:spcBef>
              <a:buSzPct val="82000"/>
              <a:buChar char="•"/>
              <a:defRPr sz="3200">
                <a:solidFill>
                  <a:srgbClr val="535353"/>
                </a:solidFill>
              </a:defRPr>
            </a:lvl1pPr>
            <a:lvl2pPr marL="1350400" indent="-368290" defTabSz="412739">
              <a:spcBef>
                <a:spcPts val="3200"/>
              </a:spcBef>
              <a:buSzPct val="82000"/>
              <a:buChar char="•"/>
              <a:defRPr sz="3200">
                <a:solidFill>
                  <a:srgbClr val="535353"/>
                </a:solidFill>
              </a:defRPr>
            </a:lvl2pPr>
            <a:lvl3pPr marL="2332508" indent="-368291" defTabSz="412739">
              <a:spcBef>
                <a:spcPts val="3200"/>
              </a:spcBef>
              <a:buSzPct val="82000"/>
              <a:buChar char="•"/>
              <a:defRPr sz="3200">
                <a:solidFill>
                  <a:srgbClr val="535353"/>
                </a:solidFill>
              </a:defRPr>
            </a:lvl3pPr>
            <a:lvl4pPr marL="3314617" indent="-368291" defTabSz="412739">
              <a:spcBef>
                <a:spcPts val="3200"/>
              </a:spcBef>
              <a:buSzPct val="82000"/>
              <a:buChar char="•"/>
              <a:defRPr sz="3200">
                <a:solidFill>
                  <a:srgbClr val="535353"/>
                </a:solidFill>
              </a:defRPr>
            </a:lvl4pPr>
            <a:lvl5pPr marL="4296726" indent="-368291" defTabSz="412739">
              <a:spcBef>
                <a:spcPts val="3200"/>
              </a:spcBef>
              <a:buSzPct val="82000"/>
              <a:buChar char="•"/>
              <a:defRPr sz="3200">
                <a:solidFill>
                  <a:srgbClr val="53535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內文層級一</a:t>
            </a:r>
            <a:endParaRPr sz="32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內文層級二</a:t>
            </a:r>
            <a:endParaRPr sz="32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內文層級三</a:t>
            </a:r>
            <a:endParaRPr sz="32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內文層級四</a:t>
            </a:r>
            <a:endParaRPr sz="32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內文層級五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5991226" y="6540500"/>
            <a:ext cx="203201" cy="215900"/>
          </a:xfrm>
          <a:prstGeom prst="rect">
            <a:avLst/>
          </a:prstGeom>
          <a:noFill/>
        </p:spPr>
        <p:txBody>
          <a:bodyPr lIns="19050" tIns="19050" rIns="19050" bIns="19050" anchor="t"/>
          <a:lstStyle>
            <a:lvl1pPr defTabSz="412739">
              <a:defRPr sz="1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內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609600" y="1600200"/>
            <a:ext cx="10972800" cy="525780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放程式碼的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idx="1"/>
          </p:nvPr>
        </p:nvSpPr>
        <p:spPr>
          <a:xfrm>
            <a:off x="1047713" y="1904987"/>
            <a:ext cx="6096046" cy="4095770"/>
          </a:xfrm>
          <a:prstGeom prst="rect">
            <a:avLst/>
          </a:prstGeom>
          <a:solidFill/>
        </p:spPr>
        <p:txBody>
          <a:bodyPr anchor="t"/>
          <a:lstStyle>
            <a:lvl1pPr>
              <a:lnSpc>
                <a:spcPct val="100000"/>
              </a:lnSpc>
              <a:buSzTx/>
              <a:buNone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00000"/>
              </a:lnSpc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00000"/>
              </a:lnSpc>
              <a:buChar char="•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00000"/>
              </a:lnSpc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00000"/>
              </a:lnSpc>
              <a:buChar char="»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內文層級一</a:t>
            </a:r>
            <a:endParaRPr sz="2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內文層級二</a:t>
            </a:r>
            <a:endParaRPr sz="2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內文層級三</a:t>
            </a:r>
            <a:endParaRPr sz="2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內文層級四</a:t>
            </a:r>
            <a:endParaRPr sz="2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內文層級五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1" y="0"/>
            <a:ext cx="5145602" cy="1428715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1265142" y="6372544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副標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1" y="3905277"/>
            <a:ext cx="4762492" cy="2952723"/>
          </a:xfrm>
          <a:prstGeom prst="rect">
            <a:avLst/>
          </a:prstGeom>
          <a:solidFill>
            <a:srgbClr val="C3D69B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11265142" y="6372544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1" y="0"/>
            <a:ext cx="5145602" cy="1428715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609600" y="1600200"/>
            <a:ext cx="10972800" cy="52578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buBlip>
                <a:blip r:embed="rId3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3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3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6" indent="-274311">
              <a:lnSpc>
                <a:spcPct val="100000"/>
              </a:lnSpc>
              <a:buBlip>
                <a:blip r:embed="rId3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1" indent="-274311">
              <a:lnSpc>
                <a:spcPct val="100000"/>
              </a:lnSpc>
              <a:buBlip>
                <a:blip r:embed="rId3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xfrm>
            <a:off x="11265142" y="6372544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內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400"/>
              <a:t>大標題文字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0" y="3905277"/>
            <a:ext cx="4762494" cy="2952723"/>
          </a:xfrm>
          <a:prstGeom prst="rect">
            <a:avLst/>
          </a:prstGeom>
          <a:solidFill>
            <a:srgbClr val="C3D69B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10" name="Shape 10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主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xfrm>
            <a:off x="11265142" y="6372546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 defTabSz="914400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0" y="3905277"/>
            <a:ext cx="4762494" cy="2952723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目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xfrm>
            <a:off x="3428981" y="3048000"/>
            <a:ext cx="5429292" cy="3810000"/>
          </a:xfrm>
          <a:prstGeom prst="rect">
            <a:avLst/>
          </a:prstGeom>
        </p:spPr>
        <p:txBody>
          <a:bodyPr anchor="t"/>
          <a:lstStyle>
            <a:lvl1pPr marL="685782" indent="-685782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00000"/>
              </a:lnSpc>
              <a:spcBef>
                <a:spcPts val="800"/>
              </a:spcBef>
              <a:buChar char="–"/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0" indent="-355590">
              <a:lnSpc>
                <a:spcPct val="100000"/>
              </a:lnSpc>
              <a:spcBef>
                <a:spcPts val="800"/>
              </a:spcBef>
              <a:buChar char="•"/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0" indent="-426707">
              <a:lnSpc>
                <a:spcPct val="100000"/>
              </a:lnSpc>
              <a:spcBef>
                <a:spcPts val="800"/>
              </a:spcBef>
              <a:buChar char="–"/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6">
              <a:lnSpc>
                <a:spcPct val="100000"/>
              </a:lnSpc>
              <a:spcBef>
                <a:spcPts val="800"/>
              </a:spcBef>
              <a:buChar char="»"/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3700"/>
              <a:t>內文層級一</a:t>
            </a:r>
            <a:endParaRPr sz="3700"/>
          </a:p>
          <a:p>
            <a:pPr lvl="1">
              <a:defRPr sz="1800"/>
            </a:pPr>
            <a:r>
              <a:rPr sz="3700"/>
              <a:t>內文層級二</a:t>
            </a:r>
            <a:endParaRPr sz="3700"/>
          </a:p>
          <a:p>
            <a:pPr lvl="2">
              <a:defRPr sz="1800"/>
            </a:pPr>
            <a:r>
              <a:rPr sz="3700"/>
              <a:t>內文層級三</a:t>
            </a:r>
            <a:endParaRPr sz="3700"/>
          </a:p>
          <a:p>
            <a:pPr lvl="3">
              <a:defRPr sz="1800"/>
            </a:pPr>
            <a:r>
              <a:rPr sz="3700"/>
              <a:t>內文層級四</a:t>
            </a:r>
            <a:endParaRPr sz="3700"/>
          </a:p>
          <a:p>
            <a:pPr lvl="4">
              <a:defRPr sz="1800"/>
            </a:pPr>
            <a:r>
              <a:rPr sz="3700"/>
              <a:t>內文層級五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609600" y="1433840"/>
            <a:ext cx="10972800" cy="542416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xfrm>
            <a:off x="609600" y="1428714"/>
            <a:ext cx="10972800" cy="540621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idx="1"/>
          </p:nvPr>
        </p:nvSpPr>
        <p:spPr>
          <a:xfrm>
            <a:off x="1047712" y="1428714"/>
            <a:ext cx="6096049" cy="5048318"/>
          </a:xfrm>
          <a:prstGeom prst="rect">
            <a:avLst/>
          </a:prstGeom>
          <a:solidFill/>
        </p:spPr>
        <p:txBody>
          <a:bodyPr/>
          <a:lstStyle>
            <a:lvl1pPr>
              <a:buSzTx/>
              <a:buNone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buChar char="•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buChar char="»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內文層級一</a:t>
            </a:r>
            <a:endParaRPr sz="2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內文層級二</a:t>
            </a:r>
            <a:endParaRPr sz="2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內文層級三</a:t>
            </a:r>
            <a:endParaRPr sz="2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內文層級四</a:t>
            </a:r>
            <a:endParaRPr sz="2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內文層級五</a:t>
            </a:r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idx="1"/>
          </p:nvPr>
        </p:nvSpPr>
        <p:spPr>
          <a:xfrm>
            <a:off x="1047712" y="1428714"/>
            <a:ext cx="6096049" cy="5048318"/>
          </a:xfrm>
          <a:prstGeom prst="rect">
            <a:avLst/>
          </a:prstGeom>
          <a:solidFill/>
        </p:spPr>
        <p:txBody>
          <a:bodyPr/>
          <a:lstStyle>
            <a:lvl1pPr>
              <a:buSzTx/>
              <a:buNone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buChar char="•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buChar char="»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內文層級一</a:t>
            </a:r>
            <a:endParaRPr sz="2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內文層級二</a:t>
            </a:r>
            <a:endParaRPr sz="2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內文層級三</a:t>
            </a:r>
            <a:endParaRPr sz="2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內文層級四</a:t>
            </a:r>
            <a:endParaRPr sz="2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內文層級五</a:t>
            </a:r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99" name="Shape 99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idx="1"/>
          </p:nvPr>
        </p:nvSpPr>
        <p:spPr>
          <a:xfrm>
            <a:off x="1047712" y="1428714"/>
            <a:ext cx="6096049" cy="5048318"/>
          </a:xfrm>
          <a:prstGeom prst="rect">
            <a:avLst/>
          </a:prstGeom>
          <a:solidFill/>
        </p:spPr>
        <p:txBody>
          <a:bodyPr/>
          <a:lstStyle>
            <a:lvl1pPr>
              <a:buSzTx/>
              <a:buNone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buChar char="•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buChar char="–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buChar char="»"/>
              <a:defRPr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內文層級一</a:t>
            </a:r>
            <a:endParaRPr sz="2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內文層級二</a:t>
            </a:r>
            <a:endParaRPr sz="2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內文層級三</a:t>
            </a:r>
            <a:endParaRPr sz="2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內文層級四</a:t>
            </a:r>
            <a:endParaRPr sz="2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內文層級五</a:t>
            </a:r>
          </a:p>
        </p:txBody>
      </p:sp>
      <p:sp>
        <p:nvSpPr>
          <p:cNvPr id="102" name="Shape 102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914400" y="1844676"/>
            <a:ext cx="10363200" cy="2041525"/>
          </a:xfrm>
          <a:prstGeom prst="rect">
            <a:avLst/>
          </a:prstGeom>
          <a:noFill/>
        </p:spPr>
        <p:txBody>
          <a:bodyPr/>
          <a:lstStyle>
            <a:lvl1pPr>
              <a:defRPr sz="5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5800"/>
              <a:t>大標題文字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>
              <a:lnSpc>
                <a:spcPct val="100000"/>
              </a:lnSpc>
              <a:spcBef>
                <a:spcPts val="900"/>
              </a:spcBef>
              <a:buSzTx/>
              <a:buNone/>
              <a:defRPr sz="4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88888"/>
                </a:solidFill>
              </a:rPr>
              <a:t>內文層級一</a:t>
            </a:r>
            <a:endParaRPr sz="4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88888"/>
                </a:solidFill>
              </a:rPr>
              <a:t>內文層級二</a:t>
            </a:r>
            <a:endParaRPr sz="4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88888"/>
                </a:solidFill>
              </a:rPr>
              <a:t>內文層級三</a:t>
            </a:r>
            <a:endParaRPr sz="4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88888"/>
                </a:solidFill>
              </a:rPr>
              <a:t>內文層級四</a:t>
            </a:r>
            <a:endParaRPr sz="4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88888"/>
                </a:solidFill>
              </a:rPr>
              <a:t>內文層級五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內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609600" y="1428714"/>
            <a:ext cx="10972800" cy="539249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0" y="3905277"/>
            <a:ext cx="4762494" cy="2952723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4200"/>
              <a:t>大標題文字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內頁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609600" y="1428714"/>
            <a:ext cx="10972800" cy="538203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609600" y="92076"/>
            <a:ext cx="10972801" cy="1508125"/>
          </a:xfrm>
          <a:prstGeom prst="rect">
            <a:avLst/>
          </a:prstGeom>
          <a:noFill/>
        </p:spPr>
        <p:txBody>
          <a:bodyPr/>
          <a:lstStyle>
            <a:lvl1pPr>
              <a:defRPr sz="5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5600"/>
              <a:t>大標題文字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609600" y="1600200"/>
            <a:ext cx="10972801" cy="5257801"/>
          </a:xfrm>
          <a:prstGeom prst="rect">
            <a:avLst/>
          </a:prstGeom>
        </p:spPr>
        <p:txBody>
          <a:bodyPr anchor="t"/>
          <a:lstStyle>
            <a:lvl1pPr marL="428612" indent="-428612">
              <a:lnSpc>
                <a:spcPct val="100000"/>
              </a:lnSpc>
              <a:spcBef>
                <a:spcPts val="900"/>
              </a:spcBef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marL="1017787" indent="-408202">
              <a:lnSpc>
                <a:spcPct val="100000"/>
              </a:lnSpc>
              <a:spcBef>
                <a:spcPts val="900"/>
              </a:spcBef>
              <a:buFont typeface="Arial"/>
              <a:buChar char="–"/>
              <a:defRPr sz="4000">
                <a:latin typeface="Calibri"/>
                <a:ea typeface="Calibri"/>
                <a:cs typeface="Calibri"/>
                <a:sym typeface="Calibri"/>
              </a:defRPr>
            </a:lvl2pPr>
            <a:lvl3pPr marL="1600159" indent="-38099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lvl3pPr>
            <a:lvl4pPr marL="2285943" indent="-457188">
              <a:lnSpc>
                <a:spcPct val="100000"/>
              </a:lnSpc>
              <a:spcBef>
                <a:spcPts val="900"/>
              </a:spcBef>
              <a:buFont typeface="Arial"/>
              <a:buChar char="–"/>
              <a:defRPr sz="4000">
                <a:latin typeface="Calibri"/>
                <a:ea typeface="Calibri"/>
                <a:cs typeface="Calibri"/>
                <a:sym typeface="Calibri"/>
              </a:defRPr>
            </a:lvl4pPr>
            <a:lvl5pPr marL="2895527" indent="-457188">
              <a:lnSpc>
                <a:spcPct val="100000"/>
              </a:lnSpc>
              <a:spcBef>
                <a:spcPts val="900"/>
              </a:spcBef>
              <a:buFont typeface="Arial"/>
              <a:buChar char="»"/>
              <a:defRPr sz="4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4000"/>
              <a:t>內文層級一</a:t>
            </a:r>
            <a:endParaRPr sz="4000"/>
          </a:p>
          <a:p>
            <a:pPr lvl="1">
              <a:defRPr sz="1800"/>
            </a:pPr>
            <a:r>
              <a:rPr sz="4000"/>
              <a:t>內文層級二</a:t>
            </a:r>
            <a:endParaRPr sz="4000"/>
          </a:p>
          <a:p>
            <a:pPr lvl="2">
              <a:defRPr sz="1800"/>
            </a:pPr>
            <a:r>
              <a:rPr sz="4000"/>
              <a:t>內文層級三</a:t>
            </a:r>
            <a:endParaRPr sz="4000"/>
          </a:p>
          <a:p>
            <a:pPr lvl="3">
              <a:defRPr sz="1800"/>
            </a:pPr>
            <a:r>
              <a:rPr sz="4000"/>
              <a:t>內文層級四</a:t>
            </a:r>
            <a:endParaRPr sz="4000"/>
          </a:p>
          <a:p>
            <a:pPr lvl="4">
              <a:defRPr sz="1800"/>
            </a:pPr>
            <a:r>
              <a:rPr sz="4000"/>
              <a:t>內文層級五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1410451" y="6359846"/>
            <a:ext cx="343899" cy="358137"/>
          </a:xfrm>
          <a:prstGeom prst="rect">
            <a:avLst/>
          </a:prstGeom>
        </p:spPr>
        <p:txBody>
          <a:bodyPr/>
          <a:lstStyle>
            <a:lvl1pPr defTabSz="914400"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內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-3" y="-3"/>
            <a:ext cx="5145604" cy="1428717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400"/>
              <a:t>大標題文字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xfrm>
            <a:off x="609600" y="1446705"/>
            <a:ext cx="10972801" cy="541129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目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body" idx="1"/>
          </p:nvPr>
        </p:nvSpPr>
        <p:spPr>
          <a:xfrm>
            <a:off x="3428981" y="3048000"/>
            <a:ext cx="5429292" cy="3810000"/>
          </a:xfrm>
          <a:prstGeom prst="rect">
            <a:avLst/>
          </a:prstGeom>
        </p:spPr>
        <p:txBody>
          <a:bodyPr anchor="t"/>
          <a:lstStyle>
            <a:lvl1pPr marL="685782" indent="-685782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276315" indent="-666731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0" indent="-355590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0" indent="-426707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6">
              <a:lnSpc>
                <a:spcPct val="100000"/>
              </a:lnSpc>
              <a:spcBef>
                <a:spcPts val="800"/>
              </a:spcBef>
              <a:buBlip>
                <a:blip r:embed="rId3"/>
              </a:buBlip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3700"/>
              <a:t>內文層級一</a:t>
            </a:r>
            <a:endParaRPr sz="3700"/>
          </a:p>
          <a:p>
            <a:pPr lvl="1">
              <a:defRPr sz="1800"/>
            </a:pPr>
            <a:r>
              <a:rPr sz="3700"/>
              <a:t>內文層級二</a:t>
            </a:r>
            <a:endParaRPr sz="3700"/>
          </a:p>
          <a:p>
            <a:pPr lvl="2">
              <a:defRPr sz="1800"/>
            </a:pPr>
            <a:r>
              <a:rPr sz="3700"/>
              <a:t>內文層級三</a:t>
            </a:r>
            <a:endParaRPr sz="3700"/>
          </a:p>
          <a:p>
            <a:pPr lvl="3">
              <a:defRPr sz="1800"/>
            </a:pPr>
            <a:r>
              <a:rPr sz="3700"/>
              <a:t>內文層級四</a:t>
            </a:r>
            <a:endParaRPr sz="3700"/>
          </a:p>
          <a:p>
            <a:pPr lvl="4">
              <a:defRPr sz="1800"/>
            </a:pPr>
            <a:r>
              <a:rPr sz="3700"/>
              <a:t>內文層級五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609600" y="1600200"/>
            <a:ext cx="10972800" cy="525780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609600" y="1600200"/>
            <a:ext cx="10972800" cy="525780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609600" y="1600200"/>
            <a:ext cx="10972800" cy="525780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xfrm>
            <a:off x="1047712" y="1904987"/>
            <a:ext cx="6096049" cy="4953013"/>
          </a:xfrm>
          <a:prstGeom prst="rect">
            <a:avLst/>
          </a:prstGeom>
          <a:solidFill/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1047712" y="1904987"/>
            <a:ext cx="6096049" cy="4953013"/>
          </a:xfrm>
          <a:prstGeom prst="rect">
            <a:avLst/>
          </a:prstGeom>
          <a:solidFill/>
        </p:spPr>
        <p:txBody>
          <a:bodyPr anchor="t"/>
          <a:lstStyle>
            <a:lvl1pPr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7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3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49">
              <a:lnSpc>
                <a:spcPct val="100000"/>
              </a:lnSpc>
              <a:buBlip>
                <a:blip r:embed="rId2"/>
              </a:buBlip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xfrm>
            <a:off x="1" y="1"/>
            <a:ext cx="5145602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3700"/>
              <a:t>大標題文字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1265142" y="6372548"/>
            <a:ext cx="317259" cy="332737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932" y="0"/>
            <a:ext cx="6612747" cy="762003"/>
          </a:xfrm>
          <a:prstGeom prst="rect">
            <a:avLst/>
          </a:prstGeom>
          <a:solidFill>
            <a:srgbClr val="93CDD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lvl="0">
              <a:defRPr sz="1800"/>
            </a:pPr>
            <a:r>
              <a:rPr sz="3400"/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09600" y="787677"/>
            <a:ext cx="10972800" cy="6070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/>
            </a:pPr>
            <a:r>
              <a:rPr sz="2400"/>
              <a:t>內文層級一</a:t>
            </a:r>
            <a:endParaRPr sz="2400"/>
          </a:p>
          <a:p>
            <a:pPr lvl="1">
              <a:defRPr sz="1800"/>
            </a:pPr>
            <a:r>
              <a:rPr sz="2400"/>
              <a:t>內文層級二</a:t>
            </a:r>
            <a:endParaRPr sz="2400"/>
          </a:p>
          <a:p>
            <a:pPr lvl="2">
              <a:defRPr sz="1800"/>
            </a:pPr>
            <a:r>
              <a:rPr sz="2400"/>
              <a:t>內文層級三</a:t>
            </a:r>
            <a:endParaRPr sz="2400"/>
          </a:p>
          <a:p>
            <a:pPr lvl="3">
              <a:defRPr sz="1800"/>
            </a:pPr>
            <a:r>
              <a:rPr sz="2400"/>
              <a:t>內文層級四</a:t>
            </a:r>
            <a:endParaRPr sz="2400"/>
          </a:p>
          <a:p>
            <a:pPr lvl="4">
              <a:defRPr sz="1800"/>
            </a:pPr>
            <a:r>
              <a:rPr sz="2400"/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423771" y="6372546"/>
            <a:ext cx="317259" cy="332737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</p:sldLayoutIdLst>
  <p:transition spd="med" advClick="1"/>
  <p:txStyles>
    <p:titleStyle>
      <a:lvl1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1pPr>
      <a:lvl2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2pPr>
      <a:lvl3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3pPr>
      <a:lvl4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4pPr>
      <a:lvl5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5pPr>
      <a:lvl6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6pPr>
      <a:lvl7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7pPr>
      <a:lvl8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8pPr>
      <a:lvl9pPr algn="ctr" defTabSz="1219169">
        <a:defRPr sz="3400"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457189" indent="-457189" defTabSz="1219169">
        <a:lnSpc>
          <a:spcPct val="120000"/>
        </a:lnSpc>
        <a:spcBef>
          <a:spcPts val="500"/>
        </a:spcBef>
        <a:buSzPct val="100000"/>
        <a:buBlip>
          <a:blip r:embed="rId3"/>
        </a:buBlip>
        <a:defRPr sz="2400">
          <a:latin typeface="Gill Sans Light"/>
          <a:ea typeface="Gill Sans Light"/>
          <a:cs typeface="Gill Sans Light"/>
          <a:sym typeface="Gill Sans Light"/>
        </a:defRPr>
      </a:lvl1pPr>
      <a:lvl2pPr marL="767270" indent="-428612" defTabSz="1219169">
        <a:lnSpc>
          <a:spcPct val="120000"/>
        </a:lnSpc>
        <a:spcBef>
          <a:spcPts val="500"/>
        </a:spcBef>
        <a:buSzPct val="100000"/>
        <a:buBlip>
          <a:blip r:embed="rId3"/>
        </a:buBlip>
        <a:defRPr sz="2400">
          <a:latin typeface="Gill Sans Light"/>
          <a:ea typeface="Gill Sans Light"/>
          <a:cs typeface="Gill Sans Light"/>
          <a:sym typeface="Gill Sans Light"/>
        </a:defRPr>
      </a:lvl2pPr>
      <a:lvl3pPr marL="905910" indent="-228593" defTabSz="1219169">
        <a:lnSpc>
          <a:spcPct val="120000"/>
        </a:lnSpc>
        <a:spcBef>
          <a:spcPts val="500"/>
        </a:spcBef>
        <a:buSzPct val="100000"/>
        <a:buBlip>
          <a:blip r:embed="rId3"/>
        </a:buBlip>
        <a:defRPr sz="2400">
          <a:latin typeface="Gill Sans Light"/>
          <a:ea typeface="Gill Sans Light"/>
          <a:cs typeface="Gill Sans Light"/>
          <a:sym typeface="Gill Sans Light"/>
        </a:defRPr>
      </a:lvl3pPr>
      <a:lvl4pPr marL="1290285" indent="-274310" defTabSz="1219169">
        <a:lnSpc>
          <a:spcPct val="120000"/>
        </a:lnSpc>
        <a:spcBef>
          <a:spcPts val="500"/>
        </a:spcBef>
        <a:buSzPct val="100000"/>
        <a:buBlip>
          <a:blip r:embed="rId3"/>
        </a:buBlip>
        <a:defRPr sz="2400">
          <a:latin typeface="Gill Sans Light"/>
          <a:ea typeface="Gill Sans Light"/>
          <a:cs typeface="Gill Sans Light"/>
          <a:sym typeface="Gill Sans Light"/>
        </a:defRPr>
      </a:lvl4pPr>
      <a:lvl5pPr marL="1628943" indent="-274310" defTabSz="1219169">
        <a:lnSpc>
          <a:spcPct val="120000"/>
        </a:lnSpc>
        <a:spcBef>
          <a:spcPts val="500"/>
        </a:spcBef>
        <a:buSzPct val="100000"/>
        <a:buBlip>
          <a:blip r:embed="rId3"/>
        </a:buBlip>
        <a:defRPr sz="2400">
          <a:latin typeface="Gill Sans Light"/>
          <a:ea typeface="Gill Sans Light"/>
          <a:cs typeface="Gill Sans Light"/>
          <a:sym typeface="Gill Sans Light"/>
        </a:defRPr>
      </a:lvl5pPr>
      <a:lvl6pPr marL="5186762" indent="-276218" defTabSz="1219169">
        <a:lnSpc>
          <a:spcPct val="120000"/>
        </a:lnSpc>
        <a:spcBef>
          <a:spcPts val="500"/>
        </a:spcBef>
        <a:buSzPct val="82000"/>
        <a:buChar char="•"/>
        <a:defRPr sz="2400">
          <a:latin typeface="Gill Sans Light"/>
          <a:ea typeface="Gill Sans Light"/>
          <a:cs typeface="Gill Sans Light"/>
          <a:sym typeface="Gill Sans Light"/>
        </a:defRPr>
      </a:lvl6pPr>
      <a:lvl7pPr marL="6168870" indent="-276218" defTabSz="1219169">
        <a:lnSpc>
          <a:spcPct val="120000"/>
        </a:lnSpc>
        <a:spcBef>
          <a:spcPts val="500"/>
        </a:spcBef>
        <a:buSzPct val="82000"/>
        <a:buChar char="•"/>
        <a:defRPr sz="2400">
          <a:latin typeface="Gill Sans Light"/>
          <a:ea typeface="Gill Sans Light"/>
          <a:cs typeface="Gill Sans Light"/>
          <a:sym typeface="Gill Sans Light"/>
        </a:defRPr>
      </a:lvl7pPr>
      <a:lvl8pPr marL="7150979" indent="-276218" defTabSz="1219169">
        <a:lnSpc>
          <a:spcPct val="120000"/>
        </a:lnSpc>
        <a:spcBef>
          <a:spcPts val="500"/>
        </a:spcBef>
        <a:buSzPct val="82000"/>
        <a:buChar char="•"/>
        <a:defRPr sz="2400">
          <a:latin typeface="Gill Sans Light"/>
          <a:ea typeface="Gill Sans Light"/>
          <a:cs typeface="Gill Sans Light"/>
          <a:sym typeface="Gill Sans Light"/>
        </a:defRPr>
      </a:lvl8pPr>
      <a:lvl9pPr marL="8133088" indent="-276218" defTabSz="1219169">
        <a:lnSpc>
          <a:spcPct val="120000"/>
        </a:lnSpc>
        <a:spcBef>
          <a:spcPts val="500"/>
        </a:spcBef>
        <a:buSzPct val="82000"/>
        <a:buChar char="•"/>
        <a:defRPr sz="2400"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ctr" defTabSz="1219169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Relationship Id="rId4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jpeg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0.tif"/>
          <p:cNvPicPr/>
          <p:nvPr/>
        </p:nvPicPr>
        <p:blipFill>
          <a:blip r:embed="rId4">
            <a:extLst/>
          </a:blip>
          <a:srcRect l="0" t="13508" r="5375" b="6928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0" y="2381243"/>
            <a:ext cx="12192000" cy="2190765"/>
          </a:xfrm>
          <a:prstGeom prst="rect">
            <a:avLst/>
          </a:prstGeom>
          <a:solidFill>
            <a:srgbClr val="6ABAD0">
              <a:alpha val="84706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3428981" y="3265146"/>
            <a:ext cx="5143540" cy="1123961"/>
          </a:xfrm>
          <a:prstGeom prst="rect">
            <a:avLst/>
          </a:prstGeom>
        </p:spPr>
        <p:txBody>
          <a:bodyPr lIns="0" tIns="0" rIns="0" bIns="0"/>
          <a:lstStyle/>
          <a:p>
            <a:pPr lvl="0" algn="ctr" defTabSz="487668">
              <a:defRPr sz="1800">
                <a:solidFill>
                  <a:srgbClr val="000000"/>
                </a:solidFill>
              </a:defRPr>
            </a:pPr>
            <a:r>
              <a:rPr sz="1760">
                <a:latin typeface="微軟正黑體"/>
                <a:ea typeface="微軟正黑體"/>
                <a:cs typeface="微軟正黑體"/>
                <a:sym typeface="微軟正黑體"/>
              </a:rPr>
              <a:t>第五周作業</a:t>
            </a:r>
            <a:endParaRPr sz="176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0" algn="ctr" defTabSz="487668">
              <a:defRPr sz="1800">
                <a:solidFill>
                  <a:srgbClr val="000000"/>
                </a:solidFill>
              </a:defRPr>
            </a:pPr>
            <a:r>
              <a:rPr sz="1760">
                <a:latin typeface="微軟正黑體"/>
                <a:ea typeface="微軟正黑體"/>
                <a:cs typeface="微軟正黑體"/>
                <a:sym typeface="微軟正黑體"/>
              </a:rPr>
              <a:t>102590025</a:t>
            </a:r>
            <a:endParaRPr sz="176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0" algn="ctr" defTabSz="487668">
              <a:defRPr sz="1800">
                <a:solidFill>
                  <a:srgbClr val="000000"/>
                </a:solidFill>
              </a:defRPr>
            </a:pPr>
            <a:r>
              <a:rPr sz="1760">
                <a:latin typeface="微軟正黑體"/>
                <a:ea typeface="微軟正黑體"/>
                <a:cs typeface="微軟正黑體"/>
                <a:sym typeface="微軟正黑體"/>
              </a:rPr>
              <a:t>邱垂傑</a:t>
            </a:r>
            <a:endParaRPr sz="1760"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90455" y="2571743"/>
            <a:ext cx="8184920" cy="693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>
            <a:lvl1pPr>
              <a:defRPr sz="3200">
                <a:solidFill>
                  <a:srgbClr val="40404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04040"/>
                </a:solidFill>
              </a:rPr>
              <a:t>網路前端設計與開發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80"/>
            <a:ext cx="12192000" cy="6827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241300" y="15240"/>
            <a:ext cx="12192000" cy="6827520"/>
          </a:xfrm>
          <a:prstGeom prst="rect">
            <a:avLst/>
          </a:prstGeom>
          <a:solidFill>
            <a:srgbClr val="000000">
              <a:alpha val="28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4846829" y="3917119"/>
            <a:ext cx="2498341" cy="38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2000">
                <a:solidFill>
                  <a:srgbClr val="FFFFFF"/>
                </a:solidFill>
              </a:rPr>
              <a:t>Marshall</a:t>
            </a:r>
            <a:r>
              <a:rPr sz="2000">
                <a:solidFill>
                  <a:srgbClr val="FFFFFF"/>
                </a:solidFill>
              </a:rPr>
              <a:t> </a:t>
            </a:r>
            <a:r>
              <a:rPr sz="2000">
                <a:solidFill>
                  <a:srgbClr val="FFFFFF"/>
                </a:solidFill>
              </a:rPr>
              <a:t>Web Design</a:t>
            </a:r>
          </a:p>
        </p:txBody>
      </p:sp>
      <p:sp>
        <p:nvSpPr>
          <p:cNvPr id="137" name="Shape 137"/>
          <p:cNvSpPr/>
          <p:nvPr/>
        </p:nvSpPr>
        <p:spPr>
          <a:xfrm>
            <a:off x="5136346" y="5780828"/>
            <a:ext cx="2137501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102590025邱垂傑</a:t>
            </a:r>
          </a:p>
        </p:txBody>
      </p:sp>
      <p:pic>
        <p:nvPicPr>
          <p:cNvPr id="13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6228" y="679067"/>
            <a:ext cx="2699549" cy="31257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03" y="0"/>
            <a:ext cx="531370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5662931" y="54377"/>
            <a:ext cx="8661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主導覽列</a:t>
            </a:r>
          </a:p>
        </p:txBody>
      </p:sp>
      <p:sp>
        <p:nvSpPr>
          <p:cNvPr id="142" name="Shape 142"/>
          <p:cNvSpPr/>
          <p:nvPr/>
        </p:nvSpPr>
        <p:spPr>
          <a:xfrm flipH="1" flipV="1">
            <a:off x="5167318" y="233445"/>
            <a:ext cx="416667" cy="1"/>
          </a:xfrm>
          <a:prstGeom prst="line">
            <a:avLst/>
          </a:prstGeom>
          <a:ln w="19050">
            <a:solidFill/>
            <a:round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5583985" y="6561219"/>
            <a:ext cx="1078031" cy="58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贊助商icon</a:t>
            </a:r>
            <a:endParaRPr sz="1500"/>
          </a:p>
        </p:txBody>
      </p:sp>
      <p:sp>
        <p:nvSpPr>
          <p:cNvPr id="144" name="Shape 144"/>
          <p:cNvSpPr/>
          <p:nvPr/>
        </p:nvSpPr>
        <p:spPr>
          <a:xfrm flipH="1">
            <a:off x="5192571" y="6690083"/>
            <a:ext cx="416667" cy="1"/>
          </a:xfrm>
          <a:prstGeom prst="line">
            <a:avLst/>
          </a:prstGeom>
          <a:ln w="19050">
            <a:solidFill>
              <a:srgbClr val="3671A2"/>
            </a:solidFill>
            <a:round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47" name="Group 147"/>
          <p:cNvGrpSpPr/>
          <p:nvPr/>
        </p:nvGrpSpPr>
        <p:grpSpPr>
          <a:xfrm>
            <a:off x="290496" y="50307"/>
            <a:ext cx="255222" cy="255222"/>
            <a:chOff x="0" y="0"/>
            <a:chExt cx="255220" cy="255220"/>
          </a:xfrm>
        </p:grpSpPr>
        <p:sp>
          <p:nvSpPr>
            <p:cNvPr id="145" name="Shape 145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8702270" y="1269709"/>
            <a:ext cx="255221" cy="255221"/>
            <a:chOff x="0" y="0"/>
            <a:chExt cx="255220" cy="255220"/>
          </a:xfrm>
        </p:grpSpPr>
        <p:sp>
          <p:nvSpPr>
            <p:cNvPr id="148" name="Shape 148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5558732" y="1230671"/>
            <a:ext cx="2961637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森林圖片具有視差效果讓人有進入</a:t>
            </a:r>
            <a:br>
              <a:rPr sz="150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森林的感覺</a:t>
            </a:r>
          </a:p>
        </p:txBody>
      </p:sp>
      <p:sp>
        <p:nvSpPr>
          <p:cNvPr id="152" name="Shape 152"/>
          <p:cNvSpPr/>
          <p:nvPr/>
        </p:nvSpPr>
        <p:spPr>
          <a:xfrm flipH="1" flipV="1">
            <a:off x="4444192" y="1359535"/>
            <a:ext cx="1139794" cy="1"/>
          </a:xfrm>
          <a:prstGeom prst="line">
            <a:avLst/>
          </a:prstGeom>
          <a:ln w="19050">
            <a:solidFill/>
            <a:round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5583985" y="2636416"/>
            <a:ext cx="14376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照片介紹與照片</a:t>
            </a:r>
          </a:p>
        </p:txBody>
      </p:sp>
      <p:sp>
        <p:nvSpPr>
          <p:cNvPr id="154" name="Shape 154"/>
          <p:cNvSpPr/>
          <p:nvPr/>
        </p:nvSpPr>
        <p:spPr>
          <a:xfrm flipH="1">
            <a:off x="4469445" y="2803064"/>
            <a:ext cx="1139795" cy="1"/>
          </a:xfrm>
          <a:prstGeom prst="line">
            <a:avLst/>
          </a:prstGeom>
          <a:ln w="19050">
            <a:solidFill/>
            <a:round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5558732" y="4795392"/>
            <a:ext cx="8661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其他照片</a:t>
            </a:r>
          </a:p>
        </p:txBody>
      </p:sp>
      <p:sp>
        <p:nvSpPr>
          <p:cNvPr id="156" name="Shape 156"/>
          <p:cNvSpPr/>
          <p:nvPr/>
        </p:nvSpPr>
        <p:spPr>
          <a:xfrm flipH="1">
            <a:off x="4444192" y="4962040"/>
            <a:ext cx="1139794" cy="1"/>
          </a:xfrm>
          <a:prstGeom prst="line">
            <a:avLst/>
          </a:prstGeom>
          <a:ln w="19050">
            <a:solidFill/>
            <a:round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8963945" y="1212537"/>
            <a:ext cx="10356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網頁</a:t>
            </a:r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3924034" y="6581999"/>
            <a:ext cx="255221" cy="255221"/>
            <a:chOff x="0" y="0"/>
            <a:chExt cx="255220" cy="255220"/>
          </a:xfrm>
        </p:grpSpPr>
        <p:sp>
          <p:nvSpPr>
            <p:cNvPr id="158" name="Shape 158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8963945" y="2159517"/>
            <a:ext cx="12471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各種ＩＣＯＮ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512141" y="1844021"/>
            <a:ext cx="255221" cy="255221"/>
            <a:chOff x="0" y="0"/>
            <a:chExt cx="255220" cy="255220"/>
          </a:xfrm>
        </p:grpSpPr>
        <p:sp>
          <p:nvSpPr>
            <p:cNvPr id="162" name="Shape 162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8705498" y="1710917"/>
            <a:ext cx="255221" cy="255221"/>
            <a:chOff x="0" y="0"/>
            <a:chExt cx="255220" cy="255220"/>
          </a:xfrm>
        </p:grpSpPr>
        <p:sp>
          <p:nvSpPr>
            <p:cNvPr id="165" name="Shape 165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8708725" y="2187024"/>
            <a:ext cx="255221" cy="255221"/>
            <a:chOff x="0" y="0"/>
            <a:chExt cx="255220" cy="255220"/>
          </a:xfrm>
        </p:grpSpPr>
        <p:sp>
          <p:nvSpPr>
            <p:cNvPr id="168" name="Shape 168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71" name="Shape 171"/>
          <p:cNvSpPr/>
          <p:nvPr/>
        </p:nvSpPr>
        <p:spPr>
          <a:xfrm>
            <a:off x="8963945" y="1661137"/>
            <a:ext cx="134238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功能代表</a:t>
            </a:r>
            <a:r>
              <a:rPr sz="1500"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8613226" y="1032318"/>
            <a:ext cx="1611901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200"/>
              <a:t>R:0, G:0, B:0</a:t>
            </a:r>
          </a:p>
        </p:txBody>
      </p:sp>
      <p:sp>
        <p:nvSpPr>
          <p:cNvPr id="174" name="Shape 174"/>
          <p:cNvSpPr/>
          <p:nvPr/>
        </p:nvSpPr>
        <p:spPr>
          <a:xfrm>
            <a:off x="6077465" y="343448"/>
            <a:ext cx="4851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色彩</a:t>
            </a:r>
          </a:p>
        </p:txBody>
      </p:sp>
      <p:sp>
        <p:nvSpPr>
          <p:cNvPr id="175" name="Shape 175"/>
          <p:cNvSpPr/>
          <p:nvPr/>
        </p:nvSpPr>
        <p:spPr>
          <a:xfrm>
            <a:off x="7725074" y="1543757"/>
            <a:ext cx="4054551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白色具有簡約，心靈上的清淨感，因為這網頁的主題是風景所以不想用太多鮮豔的色彩影響，讀者的視覺。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6326226" y="4467220"/>
            <a:ext cx="855251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LOGO</a:t>
            </a:r>
          </a:p>
        </p:txBody>
      </p:sp>
      <p:sp>
        <p:nvSpPr>
          <p:cNvPr id="177" name="Shape 177"/>
          <p:cNvSpPr/>
          <p:nvPr/>
        </p:nvSpPr>
        <p:spPr>
          <a:xfrm>
            <a:off x="6423179" y="5102882"/>
            <a:ext cx="58038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ICON</a:t>
            </a:r>
          </a:p>
        </p:txBody>
      </p:sp>
      <p:sp>
        <p:nvSpPr>
          <p:cNvPr id="178" name="Shape 178"/>
          <p:cNvSpPr/>
          <p:nvPr/>
        </p:nvSpPr>
        <p:spPr>
          <a:xfrm>
            <a:off x="6326226" y="3812508"/>
            <a:ext cx="85525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lvl="0">
              <a:defRPr sz="1800"/>
            </a:pPr>
            <a:r>
              <a:rPr sz="1500"/>
              <a:t>字型</a:t>
            </a:r>
          </a:p>
        </p:txBody>
      </p:sp>
      <p:grpSp>
        <p:nvGrpSpPr>
          <p:cNvPr id="181" name="Group 181"/>
          <p:cNvGrpSpPr/>
          <p:nvPr/>
        </p:nvGrpSpPr>
        <p:grpSpPr>
          <a:xfrm>
            <a:off x="5819313" y="382486"/>
            <a:ext cx="255221" cy="255221"/>
            <a:chOff x="0" y="0"/>
            <a:chExt cx="255220" cy="255220"/>
          </a:xfrm>
        </p:grpSpPr>
        <p:sp>
          <p:nvSpPr>
            <p:cNvPr id="179" name="Shape 179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5872905" y="3863966"/>
            <a:ext cx="255221" cy="255221"/>
            <a:chOff x="0" y="0"/>
            <a:chExt cx="255220" cy="255220"/>
          </a:xfrm>
        </p:grpSpPr>
        <p:sp>
          <p:nvSpPr>
            <p:cNvPr id="182" name="Shape 182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5872905" y="4499628"/>
            <a:ext cx="255221" cy="255221"/>
            <a:chOff x="0" y="0"/>
            <a:chExt cx="255220" cy="255220"/>
          </a:xfrm>
        </p:grpSpPr>
        <p:sp>
          <p:nvSpPr>
            <p:cNvPr id="185" name="Shape 185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5872905" y="5135290"/>
            <a:ext cx="255221" cy="255221"/>
            <a:chOff x="0" y="0"/>
            <a:chExt cx="255220" cy="255220"/>
          </a:xfrm>
        </p:grpSpPr>
        <p:sp>
          <p:nvSpPr>
            <p:cNvPr id="188" name="Shape 188"/>
            <p:cNvSpPr/>
            <p:nvPr/>
          </p:nvSpPr>
          <p:spPr>
            <a:xfrm>
              <a:off x="-1" y="-1"/>
              <a:ext cx="255222" cy="25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-1" y="23725"/>
              <a:ext cx="251994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5</a:t>
              </a:r>
            </a:p>
          </p:txBody>
        </p:sp>
      </p:grpSp>
      <p:pic>
        <p:nvPicPr>
          <p:cNvPr id="19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47" y="0"/>
            <a:ext cx="531370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7641049" y="822573"/>
            <a:ext cx="829851" cy="68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93" name="Shape 193"/>
          <p:cNvSpPr/>
          <p:nvPr/>
        </p:nvSpPr>
        <p:spPr>
          <a:xfrm>
            <a:off x="7085332" y="3787108"/>
            <a:ext cx="39903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0"/>
            <a:r>
              <a:t>微微的草寫字體顯示出古典，雅痞風格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